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55" d="100"/>
          <a:sy n="55" d="100"/>
        </p:scale>
        <p:origin x="90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是一張有雜訊的圖片，透過中間一個預測器，將圖片逐步去噪音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/>
              <a:t>latent diffusion model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1009</Words>
  <Application>Microsoft Office PowerPoint</Application>
  <PresentationFormat>寬螢幕</PresentationFormat>
  <Paragraphs>175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3" baseType="lpstr">
      <vt:lpstr>Google Sans Text</vt:lpstr>
      <vt:lpstr>Roboto</vt:lpstr>
      <vt:lpstr>新細明體</vt:lpstr>
      <vt:lpstr>Arial</vt:lpstr>
      <vt:lpstr>Calibri</vt:lpstr>
      <vt:lpstr>Calibri Light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155</cp:revision>
  <dcterms:created xsi:type="dcterms:W3CDTF">2023-03-04T07:12:03Z</dcterms:created>
  <dcterms:modified xsi:type="dcterms:W3CDTF">2025-09-29T03:37:31Z</dcterms:modified>
</cp:coreProperties>
</file>